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2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napToGrid="0" snapToObjects="1">
      <p:cViewPr>
        <p:scale>
          <a:sx n="78" d="100"/>
          <a:sy n="78" d="100"/>
        </p:scale>
        <p:origin x="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96CBD8-CDC4-4D57-B1B9-5BC2ADC7C78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18976E0-F83F-45A1-BEBF-566EEC66DB3C}">
      <dgm:prSet phldrT="[Text]"/>
      <dgm:spPr/>
      <dgm:t>
        <a:bodyPr/>
        <a:lstStyle/>
        <a:p>
          <a:r>
            <a:rPr lang="en-GB" dirty="0" smtClean="0"/>
            <a:t>Issue identification</a:t>
          </a:r>
          <a:endParaRPr lang="en-GB" dirty="0"/>
        </a:p>
      </dgm:t>
    </dgm:pt>
    <dgm:pt modelId="{78FE4108-01F2-43F9-8AE8-6CC831EEE71D}" type="parTrans" cxnId="{4308B961-8847-4247-9410-095E516F7507}">
      <dgm:prSet/>
      <dgm:spPr/>
      <dgm:t>
        <a:bodyPr/>
        <a:lstStyle/>
        <a:p>
          <a:endParaRPr lang="en-GB"/>
        </a:p>
      </dgm:t>
    </dgm:pt>
    <dgm:pt modelId="{83529C51-82D6-4C4D-B327-84B756E58E93}" type="sibTrans" cxnId="{4308B961-8847-4247-9410-095E516F7507}">
      <dgm:prSet/>
      <dgm:spPr/>
      <dgm:t>
        <a:bodyPr/>
        <a:lstStyle/>
        <a:p>
          <a:endParaRPr lang="en-GB"/>
        </a:p>
      </dgm:t>
    </dgm:pt>
    <dgm:pt modelId="{014AE20E-0085-40F2-92B6-256B1EC8AA08}">
      <dgm:prSet phldrT="[Text]"/>
      <dgm:spPr/>
      <dgm:t>
        <a:bodyPr/>
        <a:lstStyle/>
        <a:p>
          <a:r>
            <a:rPr lang="en-GB" dirty="0" smtClean="0"/>
            <a:t>Research  and analysis</a:t>
          </a:r>
          <a:endParaRPr lang="en-GB" dirty="0"/>
        </a:p>
      </dgm:t>
    </dgm:pt>
    <dgm:pt modelId="{449227FF-5A8B-4FC0-BA0C-DE5AB15BC9FA}" type="parTrans" cxnId="{2E612BB4-48FF-4A21-8882-FC8D4EF42ADB}">
      <dgm:prSet/>
      <dgm:spPr/>
      <dgm:t>
        <a:bodyPr/>
        <a:lstStyle/>
        <a:p>
          <a:endParaRPr lang="en-GB"/>
        </a:p>
      </dgm:t>
    </dgm:pt>
    <dgm:pt modelId="{DF1E4995-AE85-408C-983C-6B5AB41BCA5D}" type="sibTrans" cxnId="{2E612BB4-48FF-4A21-8882-FC8D4EF42ADB}">
      <dgm:prSet/>
      <dgm:spPr/>
      <dgm:t>
        <a:bodyPr/>
        <a:lstStyle/>
        <a:p>
          <a:endParaRPr lang="en-GB"/>
        </a:p>
      </dgm:t>
    </dgm:pt>
    <dgm:pt modelId="{E785ABCF-2BFF-4745-A9BC-DAABAF350280}">
      <dgm:prSet phldrT="[Text]"/>
      <dgm:spPr/>
      <dgm:t>
        <a:bodyPr/>
        <a:lstStyle/>
        <a:p>
          <a:r>
            <a:rPr lang="en-GB" dirty="0" smtClean="0"/>
            <a:t>Planning</a:t>
          </a:r>
          <a:endParaRPr lang="en-GB" dirty="0"/>
        </a:p>
      </dgm:t>
    </dgm:pt>
    <dgm:pt modelId="{5E1281DC-41F7-4243-84DD-4468764F0ED6}" type="parTrans" cxnId="{3C099909-2F2C-4B06-870A-C4CF54950834}">
      <dgm:prSet/>
      <dgm:spPr/>
      <dgm:t>
        <a:bodyPr/>
        <a:lstStyle/>
        <a:p>
          <a:endParaRPr lang="en-GB"/>
        </a:p>
      </dgm:t>
    </dgm:pt>
    <dgm:pt modelId="{83D87588-21AD-4C0E-881D-4024D93ED2AC}" type="sibTrans" cxnId="{3C099909-2F2C-4B06-870A-C4CF54950834}">
      <dgm:prSet/>
      <dgm:spPr/>
      <dgm:t>
        <a:bodyPr/>
        <a:lstStyle/>
        <a:p>
          <a:endParaRPr lang="en-GB"/>
        </a:p>
      </dgm:t>
    </dgm:pt>
    <dgm:pt modelId="{BE597115-D8FC-4C11-B30C-917732819C38}">
      <dgm:prSet phldrT="[Text]"/>
      <dgm:spPr/>
      <dgm:t>
        <a:bodyPr/>
        <a:lstStyle/>
        <a:p>
          <a:r>
            <a:rPr lang="en-GB" dirty="0" smtClean="0"/>
            <a:t>Action</a:t>
          </a:r>
          <a:endParaRPr lang="en-GB" dirty="0"/>
        </a:p>
      </dgm:t>
    </dgm:pt>
    <dgm:pt modelId="{6EF68A5C-5212-477B-A76F-4321F6ADA128}" type="parTrans" cxnId="{F1A79B91-2384-4F23-80FF-775B7594C220}">
      <dgm:prSet/>
      <dgm:spPr/>
      <dgm:t>
        <a:bodyPr/>
        <a:lstStyle/>
        <a:p>
          <a:endParaRPr lang="en-GB"/>
        </a:p>
      </dgm:t>
    </dgm:pt>
    <dgm:pt modelId="{0AC45096-DE2C-42B2-A459-D9C22E4CE090}" type="sibTrans" cxnId="{F1A79B91-2384-4F23-80FF-775B7594C220}">
      <dgm:prSet/>
      <dgm:spPr/>
      <dgm:t>
        <a:bodyPr/>
        <a:lstStyle/>
        <a:p>
          <a:endParaRPr lang="en-GB"/>
        </a:p>
      </dgm:t>
    </dgm:pt>
    <dgm:pt modelId="{954B6693-A7D5-4840-A096-617C4F604C11}">
      <dgm:prSet phldrT="[Text]"/>
      <dgm:spPr/>
      <dgm:t>
        <a:bodyPr/>
        <a:lstStyle/>
        <a:p>
          <a:r>
            <a:rPr lang="en-GB" dirty="0" smtClean="0"/>
            <a:t>Evaluation</a:t>
          </a:r>
          <a:endParaRPr lang="en-GB" dirty="0"/>
        </a:p>
      </dgm:t>
    </dgm:pt>
    <dgm:pt modelId="{E350C9E0-90AA-47A0-B5B8-371C53AA16B9}" type="parTrans" cxnId="{4BE610FA-9B1C-4AC3-A84D-2C5170F8C594}">
      <dgm:prSet/>
      <dgm:spPr/>
      <dgm:t>
        <a:bodyPr/>
        <a:lstStyle/>
        <a:p>
          <a:endParaRPr lang="en-GB"/>
        </a:p>
      </dgm:t>
    </dgm:pt>
    <dgm:pt modelId="{D6FB1FA4-5AE4-414D-A501-8F17EFFF9F6C}" type="sibTrans" cxnId="{4BE610FA-9B1C-4AC3-A84D-2C5170F8C594}">
      <dgm:prSet/>
      <dgm:spPr/>
      <dgm:t>
        <a:bodyPr/>
        <a:lstStyle/>
        <a:p>
          <a:endParaRPr lang="en-GB"/>
        </a:p>
      </dgm:t>
    </dgm:pt>
    <dgm:pt modelId="{B2EE2116-A303-4817-AA0B-A1C4F366F8B2}" type="pres">
      <dgm:prSet presAssocID="{1A96CBD8-CDC4-4D57-B1B9-5BC2ADC7C78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52BF772-91A8-4B19-BA10-B8A02E0CF1B5}" type="pres">
      <dgm:prSet presAssocID="{F18976E0-F83F-45A1-BEBF-566EEC66DB3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704DFE0-E644-4B8E-901F-E0E5F1B4ACB9}" type="pres">
      <dgm:prSet presAssocID="{83529C51-82D6-4C4D-B327-84B756E58E93}" presName="sibTrans" presStyleLbl="sibTrans2D1" presStyleIdx="0" presStyleCnt="5"/>
      <dgm:spPr/>
      <dgm:t>
        <a:bodyPr/>
        <a:lstStyle/>
        <a:p>
          <a:endParaRPr lang="en-GB"/>
        </a:p>
      </dgm:t>
    </dgm:pt>
    <dgm:pt modelId="{378D846E-7751-444A-A045-592F76162CF7}" type="pres">
      <dgm:prSet presAssocID="{83529C51-82D6-4C4D-B327-84B756E58E93}" presName="connectorText" presStyleLbl="sibTrans2D1" presStyleIdx="0" presStyleCnt="5"/>
      <dgm:spPr/>
      <dgm:t>
        <a:bodyPr/>
        <a:lstStyle/>
        <a:p>
          <a:endParaRPr lang="en-GB"/>
        </a:p>
      </dgm:t>
    </dgm:pt>
    <dgm:pt modelId="{9D184748-8BC2-432B-92F9-3EAD7824C7F2}" type="pres">
      <dgm:prSet presAssocID="{014AE20E-0085-40F2-92B6-256B1EC8AA0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939833E-F878-4E20-8DB0-BACC127BFC95}" type="pres">
      <dgm:prSet presAssocID="{DF1E4995-AE85-408C-983C-6B5AB41BCA5D}" presName="sibTrans" presStyleLbl="sibTrans2D1" presStyleIdx="1" presStyleCnt="5"/>
      <dgm:spPr/>
      <dgm:t>
        <a:bodyPr/>
        <a:lstStyle/>
        <a:p>
          <a:endParaRPr lang="en-GB"/>
        </a:p>
      </dgm:t>
    </dgm:pt>
    <dgm:pt modelId="{21DB1002-7600-4B1D-965F-8893BF5450CA}" type="pres">
      <dgm:prSet presAssocID="{DF1E4995-AE85-408C-983C-6B5AB41BCA5D}" presName="connectorText" presStyleLbl="sibTrans2D1" presStyleIdx="1" presStyleCnt="5"/>
      <dgm:spPr/>
      <dgm:t>
        <a:bodyPr/>
        <a:lstStyle/>
        <a:p>
          <a:endParaRPr lang="en-GB"/>
        </a:p>
      </dgm:t>
    </dgm:pt>
    <dgm:pt modelId="{5CD94CF6-CB3D-438A-A0A0-8D8D1282F5F6}" type="pres">
      <dgm:prSet presAssocID="{E785ABCF-2BFF-4745-A9BC-DAABAF35028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486A41-ED92-4CF0-BC66-70DDA20A1719}" type="pres">
      <dgm:prSet presAssocID="{83D87588-21AD-4C0E-881D-4024D93ED2AC}" presName="sibTrans" presStyleLbl="sibTrans2D1" presStyleIdx="2" presStyleCnt="5"/>
      <dgm:spPr/>
      <dgm:t>
        <a:bodyPr/>
        <a:lstStyle/>
        <a:p>
          <a:endParaRPr lang="en-GB"/>
        </a:p>
      </dgm:t>
    </dgm:pt>
    <dgm:pt modelId="{E7B9BE8A-4D84-4D4F-91FF-DEFEE5B45A58}" type="pres">
      <dgm:prSet presAssocID="{83D87588-21AD-4C0E-881D-4024D93ED2AC}" presName="connectorText" presStyleLbl="sibTrans2D1" presStyleIdx="2" presStyleCnt="5"/>
      <dgm:spPr/>
      <dgm:t>
        <a:bodyPr/>
        <a:lstStyle/>
        <a:p>
          <a:endParaRPr lang="en-GB"/>
        </a:p>
      </dgm:t>
    </dgm:pt>
    <dgm:pt modelId="{621FA7F5-434D-47E9-8E9B-F3867F3D6A6B}" type="pres">
      <dgm:prSet presAssocID="{BE597115-D8FC-4C11-B30C-917732819C3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2DDC85-FAB7-44FC-8715-1BE35ADF6161}" type="pres">
      <dgm:prSet presAssocID="{0AC45096-DE2C-42B2-A459-D9C22E4CE090}" presName="sibTrans" presStyleLbl="sibTrans2D1" presStyleIdx="3" presStyleCnt="5"/>
      <dgm:spPr/>
      <dgm:t>
        <a:bodyPr/>
        <a:lstStyle/>
        <a:p>
          <a:endParaRPr lang="en-GB"/>
        </a:p>
      </dgm:t>
    </dgm:pt>
    <dgm:pt modelId="{BB85E619-A24A-48B6-94B5-BA88E551EE44}" type="pres">
      <dgm:prSet presAssocID="{0AC45096-DE2C-42B2-A459-D9C22E4CE090}" presName="connectorText" presStyleLbl="sibTrans2D1" presStyleIdx="3" presStyleCnt="5"/>
      <dgm:spPr/>
      <dgm:t>
        <a:bodyPr/>
        <a:lstStyle/>
        <a:p>
          <a:endParaRPr lang="en-GB"/>
        </a:p>
      </dgm:t>
    </dgm:pt>
    <dgm:pt modelId="{4460B88D-4497-4DBE-BD16-48E87537A942}" type="pres">
      <dgm:prSet presAssocID="{954B6693-A7D5-4840-A096-617C4F604C11}" presName="node" presStyleLbl="node1" presStyleIdx="4" presStyleCnt="5" custScaleX="103706" custScaleY="1074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833759-4F22-4D61-9D78-E2975DC8FF3D}" type="pres">
      <dgm:prSet presAssocID="{D6FB1FA4-5AE4-414D-A501-8F17EFFF9F6C}" presName="sibTrans" presStyleLbl="sibTrans2D1" presStyleIdx="4" presStyleCnt="5"/>
      <dgm:spPr/>
      <dgm:t>
        <a:bodyPr/>
        <a:lstStyle/>
        <a:p>
          <a:endParaRPr lang="en-GB"/>
        </a:p>
      </dgm:t>
    </dgm:pt>
    <dgm:pt modelId="{9AAF6683-5AD5-481F-8279-13422DED7076}" type="pres">
      <dgm:prSet presAssocID="{D6FB1FA4-5AE4-414D-A501-8F17EFFF9F6C}" presName="connectorText" presStyleLbl="sibTrans2D1" presStyleIdx="4" presStyleCnt="5"/>
      <dgm:spPr/>
      <dgm:t>
        <a:bodyPr/>
        <a:lstStyle/>
        <a:p>
          <a:endParaRPr lang="en-GB"/>
        </a:p>
      </dgm:t>
    </dgm:pt>
  </dgm:ptLst>
  <dgm:cxnLst>
    <dgm:cxn modelId="{0D418A22-12E6-4151-AF30-EC6C0254C038}" type="presOf" srcId="{0AC45096-DE2C-42B2-A459-D9C22E4CE090}" destId="{BB85E619-A24A-48B6-94B5-BA88E551EE44}" srcOrd="1" destOrd="0" presId="urn:microsoft.com/office/officeart/2005/8/layout/cycle2"/>
    <dgm:cxn modelId="{4343EB89-9CA0-411E-BFD3-316BDCC89B05}" type="presOf" srcId="{DF1E4995-AE85-408C-983C-6B5AB41BCA5D}" destId="{A939833E-F878-4E20-8DB0-BACC127BFC95}" srcOrd="0" destOrd="0" presId="urn:microsoft.com/office/officeart/2005/8/layout/cycle2"/>
    <dgm:cxn modelId="{C6947A79-C2B8-4868-89E4-89FC8479AFCF}" type="presOf" srcId="{D6FB1FA4-5AE4-414D-A501-8F17EFFF9F6C}" destId="{9AAF6683-5AD5-481F-8279-13422DED7076}" srcOrd="1" destOrd="0" presId="urn:microsoft.com/office/officeart/2005/8/layout/cycle2"/>
    <dgm:cxn modelId="{03D21605-EAE7-49EE-B070-F3D86F0ECED6}" type="presOf" srcId="{DF1E4995-AE85-408C-983C-6B5AB41BCA5D}" destId="{21DB1002-7600-4B1D-965F-8893BF5450CA}" srcOrd="1" destOrd="0" presId="urn:microsoft.com/office/officeart/2005/8/layout/cycle2"/>
    <dgm:cxn modelId="{83331097-1095-4C63-B1AF-B868E5C6C799}" type="presOf" srcId="{D6FB1FA4-5AE4-414D-A501-8F17EFFF9F6C}" destId="{91833759-4F22-4D61-9D78-E2975DC8FF3D}" srcOrd="0" destOrd="0" presId="urn:microsoft.com/office/officeart/2005/8/layout/cycle2"/>
    <dgm:cxn modelId="{09925DD1-C7B7-4258-9E02-CBE03BEB9C0D}" type="presOf" srcId="{83D87588-21AD-4C0E-881D-4024D93ED2AC}" destId="{94486A41-ED92-4CF0-BC66-70DDA20A1719}" srcOrd="0" destOrd="0" presId="urn:microsoft.com/office/officeart/2005/8/layout/cycle2"/>
    <dgm:cxn modelId="{B7BA02E6-8634-4298-A91E-169503CAD3B5}" type="presOf" srcId="{E785ABCF-2BFF-4745-A9BC-DAABAF350280}" destId="{5CD94CF6-CB3D-438A-A0A0-8D8D1282F5F6}" srcOrd="0" destOrd="0" presId="urn:microsoft.com/office/officeart/2005/8/layout/cycle2"/>
    <dgm:cxn modelId="{4BE610FA-9B1C-4AC3-A84D-2C5170F8C594}" srcId="{1A96CBD8-CDC4-4D57-B1B9-5BC2ADC7C788}" destId="{954B6693-A7D5-4840-A096-617C4F604C11}" srcOrd="4" destOrd="0" parTransId="{E350C9E0-90AA-47A0-B5B8-371C53AA16B9}" sibTransId="{D6FB1FA4-5AE4-414D-A501-8F17EFFF9F6C}"/>
    <dgm:cxn modelId="{333F667F-7B8F-4A40-89B4-E7EE051E874C}" type="presOf" srcId="{F18976E0-F83F-45A1-BEBF-566EEC66DB3C}" destId="{152BF772-91A8-4B19-BA10-B8A02E0CF1B5}" srcOrd="0" destOrd="0" presId="urn:microsoft.com/office/officeart/2005/8/layout/cycle2"/>
    <dgm:cxn modelId="{4C963993-7211-4055-93B8-A48B1BB6DE6E}" type="presOf" srcId="{BE597115-D8FC-4C11-B30C-917732819C38}" destId="{621FA7F5-434D-47E9-8E9B-F3867F3D6A6B}" srcOrd="0" destOrd="0" presId="urn:microsoft.com/office/officeart/2005/8/layout/cycle2"/>
    <dgm:cxn modelId="{18815BBA-55B0-4E27-AE49-605DF623B696}" type="presOf" srcId="{014AE20E-0085-40F2-92B6-256B1EC8AA08}" destId="{9D184748-8BC2-432B-92F9-3EAD7824C7F2}" srcOrd="0" destOrd="0" presId="urn:microsoft.com/office/officeart/2005/8/layout/cycle2"/>
    <dgm:cxn modelId="{FE7BD7BF-807E-47ED-BFF3-19D425AD383D}" type="presOf" srcId="{83D87588-21AD-4C0E-881D-4024D93ED2AC}" destId="{E7B9BE8A-4D84-4D4F-91FF-DEFEE5B45A58}" srcOrd="1" destOrd="0" presId="urn:microsoft.com/office/officeart/2005/8/layout/cycle2"/>
    <dgm:cxn modelId="{2E612BB4-48FF-4A21-8882-FC8D4EF42ADB}" srcId="{1A96CBD8-CDC4-4D57-B1B9-5BC2ADC7C788}" destId="{014AE20E-0085-40F2-92B6-256B1EC8AA08}" srcOrd="1" destOrd="0" parTransId="{449227FF-5A8B-4FC0-BA0C-DE5AB15BC9FA}" sibTransId="{DF1E4995-AE85-408C-983C-6B5AB41BCA5D}"/>
    <dgm:cxn modelId="{3C099909-2F2C-4B06-870A-C4CF54950834}" srcId="{1A96CBD8-CDC4-4D57-B1B9-5BC2ADC7C788}" destId="{E785ABCF-2BFF-4745-A9BC-DAABAF350280}" srcOrd="2" destOrd="0" parTransId="{5E1281DC-41F7-4243-84DD-4468764F0ED6}" sibTransId="{83D87588-21AD-4C0E-881D-4024D93ED2AC}"/>
    <dgm:cxn modelId="{39E7FEF6-3D89-4C9A-A192-455826C715C9}" type="presOf" srcId="{83529C51-82D6-4C4D-B327-84B756E58E93}" destId="{378D846E-7751-444A-A045-592F76162CF7}" srcOrd="1" destOrd="0" presId="urn:microsoft.com/office/officeart/2005/8/layout/cycle2"/>
    <dgm:cxn modelId="{F1A79B91-2384-4F23-80FF-775B7594C220}" srcId="{1A96CBD8-CDC4-4D57-B1B9-5BC2ADC7C788}" destId="{BE597115-D8FC-4C11-B30C-917732819C38}" srcOrd="3" destOrd="0" parTransId="{6EF68A5C-5212-477B-A76F-4321F6ADA128}" sibTransId="{0AC45096-DE2C-42B2-A459-D9C22E4CE090}"/>
    <dgm:cxn modelId="{A7B849E3-74B8-4E8A-8532-B2A0BE7F7F9D}" type="presOf" srcId="{0AC45096-DE2C-42B2-A459-D9C22E4CE090}" destId="{9F2DDC85-FAB7-44FC-8715-1BE35ADF6161}" srcOrd="0" destOrd="0" presId="urn:microsoft.com/office/officeart/2005/8/layout/cycle2"/>
    <dgm:cxn modelId="{4308B961-8847-4247-9410-095E516F7507}" srcId="{1A96CBD8-CDC4-4D57-B1B9-5BC2ADC7C788}" destId="{F18976E0-F83F-45A1-BEBF-566EEC66DB3C}" srcOrd="0" destOrd="0" parTransId="{78FE4108-01F2-43F9-8AE8-6CC831EEE71D}" sibTransId="{83529C51-82D6-4C4D-B327-84B756E58E93}"/>
    <dgm:cxn modelId="{83411285-A43D-45D9-8B68-C6804D718B97}" type="presOf" srcId="{83529C51-82D6-4C4D-B327-84B756E58E93}" destId="{E704DFE0-E644-4B8E-901F-E0E5F1B4ACB9}" srcOrd="0" destOrd="0" presId="urn:microsoft.com/office/officeart/2005/8/layout/cycle2"/>
    <dgm:cxn modelId="{C146958C-69D6-40C2-A31C-6E47E03510FE}" type="presOf" srcId="{1A96CBD8-CDC4-4D57-B1B9-5BC2ADC7C788}" destId="{B2EE2116-A303-4817-AA0B-A1C4F366F8B2}" srcOrd="0" destOrd="0" presId="urn:microsoft.com/office/officeart/2005/8/layout/cycle2"/>
    <dgm:cxn modelId="{341DF4B9-B886-4C13-B482-33D507A25170}" type="presOf" srcId="{954B6693-A7D5-4840-A096-617C4F604C11}" destId="{4460B88D-4497-4DBE-BD16-48E87537A942}" srcOrd="0" destOrd="0" presId="urn:microsoft.com/office/officeart/2005/8/layout/cycle2"/>
    <dgm:cxn modelId="{C022A5B9-CFAB-416D-95E0-32CDDABEBA87}" type="presParOf" srcId="{B2EE2116-A303-4817-AA0B-A1C4F366F8B2}" destId="{152BF772-91A8-4B19-BA10-B8A02E0CF1B5}" srcOrd="0" destOrd="0" presId="urn:microsoft.com/office/officeart/2005/8/layout/cycle2"/>
    <dgm:cxn modelId="{3EB9EF97-2800-4B09-8829-4C7089831DF1}" type="presParOf" srcId="{B2EE2116-A303-4817-AA0B-A1C4F366F8B2}" destId="{E704DFE0-E644-4B8E-901F-E0E5F1B4ACB9}" srcOrd="1" destOrd="0" presId="urn:microsoft.com/office/officeart/2005/8/layout/cycle2"/>
    <dgm:cxn modelId="{E3A80B52-314C-420C-BD2B-C641CBA0C0CD}" type="presParOf" srcId="{E704DFE0-E644-4B8E-901F-E0E5F1B4ACB9}" destId="{378D846E-7751-444A-A045-592F76162CF7}" srcOrd="0" destOrd="0" presId="urn:microsoft.com/office/officeart/2005/8/layout/cycle2"/>
    <dgm:cxn modelId="{E9F7BBC6-F06A-4F99-BDE9-1927B7457E40}" type="presParOf" srcId="{B2EE2116-A303-4817-AA0B-A1C4F366F8B2}" destId="{9D184748-8BC2-432B-92F9-3EAD7824C7F2}" srcOrd="2" destOrd="0" presId="urn:microsoft.com/office/officeart/2005/8/layout/cycle2"/>
    <dgm:cxn modelId="{2A5D250A-4FEC-4B5C-87CC-7FE691BE5634}" type="presParOf" srcId="{B2EE2116-A303-4817-AA0B-A1C4F366F8B2}" destId="{A939833E-F878-4E20-8DB0-BACC127BFC95}" srcOrd="3" destOrd="0" presId="urn:microsoft.com/office/officeart/2005/8/layout/cycle2"/>
    <dgm:cxn modelId="{B9DAC21F-88EE-49C3-932D-DB51BE0A97F3}" type="presParOf" srcId="{A939833E-F878-4E20-8DB0-BACC127BFC95}" destId="{21DB1002-7600-4B1D-965F-8893BF5450CA}" srcOrd="0" destOrd="0" presId="urn:microsoft.com/office/officeart/2005/8/layout/cycle2"/>
    <dgm:cxn modelId="{86894786-BA2C-4D03-8D93-D8B8034D5E17}" type="presParOf" srcId="{B2EE2116-A303-4817-AA0B-A1C4F366F8B2}" destId="{5CD94CF6-CB3D-438A-A0A0-8D8D1282F5F6}" srcOrd="4" destOrd="0" presId="urn:microsoft.com/office/officeart/2005/8/layout/cycle2"/>
    <dgm:cxn modelId="{5CE55804-0DE3-419E-90F7-4C1820F81728}" type="presParOf" srcId="{B2EE2116-A303-4817-AA0B-A1C4F366F8B2}" destId="{94486A41-ED92-4CF0-BC66-70DDA20A1719}" srcOrd="5" destOrd="0" presId="urn:microsoft.com/office/officeart/2005/8/layout/cycle2"/>
    <dgm:cxn modelId="{B75B655B-7DAA-403B-B8A2-68E47D7503B7}" type="presParOf" srcId="{94486A41-ED92-4CF0-BC66-70DDA20A1719}" destId="{E7B9BE8A-4D84-4D4F-91FF-DEFEE5B45A58}" srcOrd="0" destOrd="0" presId="urn:microsoft.com/office/officeart/2005/8/layout/cycle2"/>
    <dgm:cxn modelId="{EEA03484-DC0F-466B-BE53-C3F7E865FFB8}" type="presParOf" srcId="{B2EE2116-A303-4817-AA0B-A1C4F366F8B2}" destId="{621FA7F5-434D-47E9-8E9B-F3867F3D6A6B}" srcOrd="6" destOrd="0" presId="urn:microsoft.com/office/officeart/2005/8/layout/cycle2"/>
    <dgm:cxn modelId="{9EB49338-5E53-4960-95FC-1ACA41338C9D}" type="presParOf" srcId="{B2EE2116-A303-4817-AA0B-A1C4F366F8B2}" destId="{9F2DDC85-FAB7-44FC-8715-1BE35ADF6161}" srcOrd="7" destOrd="0" presId="urn:microsoft.com/office/officeart/2005/8/layout/cycle2"/>
    <dgm:cxn modelId="{E7E3AC65-2D65-46A2-B0DD-54BA549211B0}" type="presParOf" srcId="{9F2DDC85-FAB7-44FC-8715-1BE35ADF6161}" destId="{BB85E619-A24A-48B6-94B5-BA88E551EE44}" srcOrd="0" destOrd="0" presId="urn:microsoft.com/office/officeart/2005/8/layout/cycle2"/>
    <dgm:cxn modelId="{2EA4AF3E-9209-4188-BDE6-E83ACF91E9C1}" type="presParOf" srcId="{B2EE2116-A303-4817-AA0B-A1C4F366F8B2}" destId="{4460B88D-4497-4DBE-BD16-48E87537A942}" srcOrd="8" destOrd="0" presId="urn:microsoft.com/office/officeart/2005/8/layout/cycle2"/>
    <dgm:cxn modelId="{4B322E22-91A4-49CA-A97A-6F4D02AA5B02}" type="presParOf" srcId="{B2EE2116-A303-4817-AA0B-A1C4F366F8B2}" destId="{91833759-4F22-4D61-9D78-E2975DC8FF3D}" srcOrd="9" destOrd="0" presId="urn:microsoft.com/office/officeart/2005/8/layout/cycle2"/>
    <dgm:cxn modelId="{A323D5DC-E1D0-4DB1-975B-38B8A50BBCCC}" type="presParOf" srcId="{91833759-4F22-4D61-9D78-E2975DC8FF3D}" destId="{9AAF6683-5AD5-481F-8279-13422DED707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2BF772-91A8-4B19-BA10-B8A02E0CF1B5}">
      <dsp:nvSpPr>
        <dsp:cNvPr id="0" name=""/>
        <dsp:cNvSpPr/>
      </dsp:nvSpPr>
      <dsp:spPr>
        <a:xfrm>
          <a:off x="3530116" y="931"/>
          <a:ext cx="1191443" cy="11914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Issue identification</a:t>
          </a:r>
          <a:endParaRPr lang="en-GB" sz="1100" kern="1200" dirty="0"/>
        </a:p>
      </dsp:txBody>
      <dsp:txXfrm>
        <a:off x="3704599" y="175414"/>
        <a:ext cx="842477" cy="842477"/>
      </dsp:txXfrm>
    </dsp:sp>
    <dsp:sp modelId="{E704DFE0-E644-4B8E-901F-E0E5F1B4ACB9}">
      <dsp:nvSpPr>
        <dsp:cNvPr id="0" name=""/>
        <dsp:cNvSpPr/>
      </dsp:nvSpPr>
      <dsp:spPr>
        <a:xfrm rot="2160000">
          <a:off x="4684182" y="916733"/>
          <a:ext cx="317877" cy="402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4693288" y="969129"/>
        <a:ext cx="222514" cy="241268"/>
      </dsp:txXfrm>
    </dsp:sp>
    <dsp:sp modelId="{9D184748-8BC2-432B-92F9-3EAD7824C7F2}">
      <dsp:nvSpPr>
        <dsp:cNvPr id="0" name=""/>
        <dsp:cNvSpPr/>
      </dsp:nvSpPr>
      <dsp:spPr>
        <a:xfrm>
          <a:off x="4979238" y="1053780"/>
          <a:ext cx="1191443" cy="11914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Research  and analysis</a:t>
          </a:r>
          <a:endParaRPr lang="en-GB" sz="1100" kern="1200" dirty="0"/>
        </a:p>
      </dsp:txBody>
      <dsp:txXfrm>
        <a:off x="5153721" y="1228263"/>
        <a:ext cx="842477" cy="842477"/>
      </dsp:txXfrm>
    </dsp:sp>
    <dsp:sp modelId="{A939833E-F878-4E20-8DB0-BACC127BFC95}">
      <dsp:nvSpPr>
        <dsp:cNvPr id="0" name=""/>
        <dsp:cNvSpPr/>
      </dsp:nvSpPr>
      <dsp:spPr>
        <a:xfrm rot="6480000">
          <a:off x="5142044" y="2291662"/>
          <a:ext cx="317877" cy="402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5204460" y="2326736"/>
        <a:ext cx="222514" cy="241268"/>
      </dsp:txXfrm>
    </dsp:sp>
    <dsp:sp modelId="{5CD94CF6-CB3D-438A-A0A0-8D8D1282F5F6}">
      <dsp:nvSpPr>
        <dsp:cNvPr id="0" name=""/>
        <dsp:cNvSpPr/>
      </dsp:nvSpPr>
      <dsp:spPr>
        <a:xfrm>
          <a:off x="4425723" y="2757325"/>
          <a:ext cx="1191443" cy="11914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Planning</a:t>
          </a:r>
          <a:endParaRPr lang="en-GB" sz="1100" kern="1200" dirty="0"/>
        </a:p>
      </dsp:txBody>
      <dsp:txXfrm>
        <a:off x="4600206" y="2931808"/>
        <a:ext cx="842477" cy="842477"/>
      </dsp:txXfrm>
    </dsp:sp>
    <dsp:sp modelId="{94486A41-ED92-4CF0-BC66-70DDA20A1719}">
      <dsp:nvSpPr>
        <dsp:cNvPr id="0" name=""/>
        <dsp:cNvSpPr/>
      </dsp:nvSpPr>
      <dsp:spPr>
        <a:xfrm rot="10800000">
          <a:off x="3975896" y="3151990"/>
          <a:ext cx="317877" cy="402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4071259" y="3232412"/>
        <a:ext cx="222514" cy="241268"/>
      </dsp:txXfrm>
    </dsp:sp>
    <dsp:sp modelId="{621FA7F5-434D-47E9-8E9B-F3867F3D6A6B}">
      <dsp:nvSpPr>
        <dsp:cNvPr id="0" name=""/>
        <dsp:cNvSpPr/>
      </dsp:nvSpPr>
      <dsp:spPr>
        <a:xfrm>
          <a:off x="2634510" y="2757325"/>
          <a:ext cx="1191443" cy="11914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Action</a:t>
          </a:r>
          <a:endParaRPr lang="en-GB" sz="1100" kern="1200" dirty="0"/>
        </a:p>
      </dsp:txBody>
      <dsp:txXfrm>
        <a:off x="2808993" y="2931808"/>
        <a:ext cx="842477" cy="842477"/>
      </dsp:txXfrm>
    </dsp:sp>
    <dsp:sp modelId="{9F2DDC85-FAB7-44FC-8715-1BE35ADF6161}">
      <dsp:nvSpPr>
        <dsp:cNvPr id="0" name=""/>
        <dsp:cNvSpPr/>
      </dsp:nvSpPr>
      <dsp:spPr>
        <a:xfrm rot="15120000">
          <a:off x="2814708" y="2328111"/>
          <a:ext cx="295658" cy="402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2872761" y="2450711"/>
        <a:ext cx="206961" cy="241268"/>
      </dsp:txXfrm>
    </dsp:sp>
    <dsp:sp modelId="{4460B88D-4497-4DBE-BD16-48E87537A942}">
      <dsp:nvSpPr>
        <dsp:cNvPr id="0" name=""/>
        <dsp:cNvSpPr/>
      </dsp:nvSpPr>
      <dsp:spPr>
        <a:xfrm>
          <a:off x="2058917" y="1009649"/>
          <a:ext cx="1235598" cy="12797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Evaluation</a:t>
          </a:r>
          <a:endParaRPr lang="en-GB" sz="1100" kern="1200" dirty="0"/>
        </a:p>
      </dsp:txBody>
      <dsp:txXfrm>
        <a:off x="2239866" y="1197057"/>
        <a:ext cx="873700" cy="904889"/>
      </dsp:txXfrm>
    </dsp:sp>
    <dsp:sp modelId="{91833759-4F22-4D61-9D78-E2975DC8FF3D}">
      <dsp:nvSpPr>
        <dsp:cNvPr id="0" name=""/>
        <dsp:cNvSpPr/>
      </dsp:nvSpPr>
      <dsp:spPr>
        <a:xfrm rot="19440000">
          <a:off x="3255125" y="918398"/>
          <a:ext cx="302276" cy="402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3263784" y="1025471"/>
        <a:ext cx="211593" cy="241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457200" y="1710172"/>
            <a:ext cx="8229600" cy="283051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Section C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The HOW of advocacy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Overview of the Advocacy Cycle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44988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Section C: How is advocacy done?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by visualising what needs to </a:t>
            </a:r>
            <a:r>
              <a:rPr lang="en-US" dirty="0" smtClean="0"/>
              <a:t>change</a:t>
            </a:r>
            <a:endParaRPr lang="en-US" dirty="0"/>
          </a:p>
          <a:p>
            <a:r>
              <a:rPr lang="en-US" dirty="0" smtClean="0"/>
              <a:t>Use the Advocacy </a:t>
            </a:r>
            <a:r>
              <a:rPr lang="en-US" dirty="0"/>
              <a:t>C</a:t>
            </a:r>
            <a:r>
              <a:rPr lang="en-US" dirty="0" smtClean="0"/>
              <a:t>ycle</a:t>
            </a:r>
          </a:p>
          <a:p>
            <a:r>
              <a:rPr lang="en-US" dirty="0" smtClean="0"/>
              <a:t>Work step by step </a:t>
            </a:r>
            <a:r>
              <a:rPr lang="en-US" dirty="0"/>
              <a:t>to develop an advocacy plan or </a:t>
            </a:r>
            <a:r>
              <a:rPr lang="en-US" dirty="0" smtClean="0"/>
              <a:t>strategy, </a:t>
            </a:r>
            <a:r>
              <a:rPr lang="en-US" dirty="0"/>
              <a:t>or integrate advocacy into a wider plan or </a:t>
            </a:r>
            <a:r>
              <a:rPr lang="en-US" dirty="0" smtClean="0"/>
              <a:t>strategy</a:t>
            </a:r>
            <a:endParaRPr lang="en-US" dirty="0"/>
          </a:p>
          <a:p>
            <a:r>
              <a:rPr lang="en-US" dirty="0"/>
              <a:t>Include advocacy capacity building processes for staff, partners </a:t>
            </a:r>
            <a:r>
              <a:rPr lang="en-US" dirty="0" smtClean="0"/>
              <a:t>and communities</a:t>
            </a:r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Section C: What are the stages of the Advocacy </a:t>
            </a:r>
            <a:r>
              <a:rPr lang="en-US" b="1" dirty="0"/>
              <a:t>C</a:t>
            </a:r>
            <a:r>
              <a:rPr lang="en-US" b="1" dirty="0" smtClean="0"/>
              <a:t>ycle?</a:t>
            </a:r>
            <a:endParaRPr lang="en-US" b="1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993544"/>
              </p:ext>
            </p:extLst>
          </p:nvPr>
        </p:nvGraphicFramePr>
        <p:xfrm>
          <a:off x="457200" y="1600200"/>
          <a:ext cx="8229600" cy="39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78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Section C: How is advocacy done?</vt:lpstr>
      <vt:lpstr>Section C: What are the stages of the Advocacy Cycle?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23</cp:revision>
  <dcterms:created xsi:type="dcterms:W3CDTF">2014-08-21T11:13:47Z</dcterms:created>
  <dcterms:modified xsi:type="dcterms:W3CDTF">2021-01-26T11:19:16Z</dcterms:modified>
</cp:coreProperties>
</file>