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73" r:id="rId3"/>
    <p:sldId id="262" r:id="rId4"/>
    <p:sldId id="274" r:id="rId5"/>
    <p:sldId id="275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en Boyd" initials="SB" lastIdx="7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5D99"/>
    <a:srgbClr val="0489E4"/>
    <a:srgbClr val="295E9B"/>
    <a:srgbClr val="507ABA"/>
    <a:srgbClr val="85FFFE"/>
    <a:srgbClr val="8B0000"/>
    <a:srgbClr val="FF2404"/>
    <a:srgbClr val="08C083"/>
    <a:srgbClr val="6AB3E9"/>
    <a:srgbClr val="1A6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5" autoAdjust="0"/>
    <p:restoredTop sz="94660"/>
  </p:normalViewPr>
  <p:slideViewPr>
    <p:cSldViewPr snapToGrid="0" snapToObjects="1">
      <p:cViewPr>
        <p:scale>
          <a:sx n="51" d="100"/>
          <a:sy n="51" d="100"/>
        </p:scale>
        <p:origin x="1740" y="4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0CCD4-71A2-47E9-8207-8D88F63547FE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99CE0-64E9-47AA-96B5-06B2BE3A6E8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6682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www.tearfund.org/advocacy_toolkit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204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434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873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5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www.tearfund.org/advocacy_toolkit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28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408" y="1028418"/>
            <a:ext cx="7985342" cy="2830513"/>
          </a:xfrm>
        </p:spPr>
        <p:txBody>
          <a:bodyPr/>
          <a:lstStyle/>
          <a:p>
            <a:r>
              <a:rPr lang="en-US" sz="5000" b="1" dirty="0" smtClean="0"/>
              <a:t>Section G2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i="1" dirty="0" smtClean="0"/>
              <a:t>Advocacy Cycle Stage 4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dirty="0" smtClean="0"/>
              <a:t>Taking action:</a:t>
            </a:r>
            <a:br>
              <a:rPr lang="en-US" sz="4600" b="1" dirty="0" smtClean="0"/>
            </a:br>
            <a:r>
              <a:rPr lang="en-US" sz="4600" b="1" dirty="0" smtClean="0"/>
              <a:t>Mobilising people (campaigning)</a:t>
            </a:r>
            <a:endParaRPr lang="en-US" sz="4600" b="1" dirty="0"/>
          </a:p>
        </p:txBody>
      </p:sp>
    </p:spTree>
    <p:extLst>
      <p:ext uri="{BB962C8B-B14F-4D97-AF65-F5344CB8AC3E}">
        <p14:creationId xmlns:p14="http://schemas.microsoft.com/office/powerpoint/2010/main" val="250303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1" y="436564"/>
            <a:ext cx="8743950" cy="1143000"/>
          </a:xfrm>
        </p:spPr>
        <p:txBody>
          <a:bodyPr/>
          <a:lstStyle/>
          <a:p>
            <a:r>
              <a:rPr lang="en-US" sz="4000" b="1" dirty="0"/>
              <a:t>Section </a:t>
            </a:r>
            <a:r>
              <a:rPr lang="en-US" sz="4000" b="1" dirty="0" smtClean="0"/>
              <a:t>G2: What does ‘mobilising people’ mean?</a:t>
            </a:r>
            <a:endParaRPr lang="en-GB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703801"/>
            <a:ext cx="8239126" cy="3949700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Mobilising people, or campaigning, involves enabling people to participate in actions that increase pressure on decision-makers to bring about change on the issue. </a:t>
            </a:r>
          </a:p>
          <a:p>
            <a:pPr marL="0" indent="0">
              <a:spcAft>
                <a:spcPts val="1800"/>
              </a:spcAft>
              <a:buNone/>
            </a:pPr>
            <a:r>
              <a:rPr lang="en-GB" dirty="0" smtClean="0"/>
              <a:t>Mobilising people includes </a:t>
            </a:r>
            <a:r>
              <a:rPr lang="en-GB" dirty="0"/>
              <a:t>petitions, sending </a:t>
            </a:r>
            <a:r>
              <a:rPr lang="en-GB" dirty="0" smtClean="0"/>
              <a:t>postcards, internet campaigns, street marches, prayer vigils, demonstrations, boycotts etc…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33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275" y="274638"/>
            <a:ext cx="8553450" cy="1143000"/>
          </a:xfrm>
        </p:spPr>
        <p:txBody>
          <a:bodyPr/>
          <a:lstStyle/>
          <a:p>
            <a:r>
              <a:rPr lang="en-GB" sz="4000" b="1" dirty="0" smtClean="0"/>
              <a:t>Section G2: Why bother mobilising people?</a:t>
            </a:r>
            <a:endParaRPr lang="en-GB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1"/>
            <a:ext cx="8382000" cy="3949700"/>
          </a:xfrm>
        </p:spPr>
        <p:txBody>
          <a:bodyPr/>
          <a:lstStyle/>
          <a:p>
            <a:r>
              <a:rPr lang="en-GB" dirty="0" smtClean="0"/>
              <a:t>To show there is public concern and a high level of awareness and understanding of the issue</a:t>
            </a:r>
          </a:p>
          <a:p>
            <a:r>
              <a:rPr lang="en-GB" dirty="0" smtClean="0"/>
              <a:t>To increase pressure on decision-makers</a:t>
            </a:r>
          </a:p>
          <a:p>
            <a:r>
              <a:rPr lang="en-GB" dirty="0" smtClean="0"/>
              <a:t>To involve people directly affected by the issue</a:t>
            </a:r>
          </a:p>
          <a:p>
            <a:r>
              <a:rPr lang="en-GB" dirty="0" smtClean="0"/>
              <a:t>To use energy or frustration in a positive way</a:t>
            </a:r>
          </a:p>
          <a:p>
            <a:r>
              <a:rPr lang="en-GB" dirty="0" smtClean="0"/>
              <a:t>To bring media attention to the issue</a:t>
            </a:r>
          </a:p>
          <a:p>
            <a:r>
              <a:rPr lang="en-GB" dirty="0" smtClean="0"/>
              <a:t>To produce greater commitment to the issue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462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275" y="274638"/>
            <a:ext cx="8553450" cy="1143000"/>
          </a:xfrm>
        </p:spPr>
        <p:txBody>
          <a:bodyPr/>
          <a:lstStyle/>
          <a:p>
            <a:r>
              <a:rPr lang="en-GB" sz="4000" b="1" dirty="0" smtClean="0"/>
              <a:t>Section G2: Good practice in </a:t>
            </a:r>
            <a:br>
              <a:rPr lang="en-GB" sz="4000" b="1" dirty="0" smtClean="0"/>
            </a:br>
            <a:r>
              <a:rPr lang="en-GB" sz="4000" b="1" dirty="0" smtClean="0"/>
              <a:t>mobilising people</a:t>
            </a:r>
            <a:endParaRPr lang="en-GB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87467"/>
            <a:ext cx="8391525" cy="3949700"/>
          </a:xfrm>
        </p:spPr>
        <p:txBody>
          <a:bodyPr/>
          <a:lstStyle/>
          <a:p>
            <a:r>
              <a:rPr lang="en-GB" dirty="0" smtClean="0"/>
              <a:t>Include those affected by the issue</a:t>
            </a:r>
          </a:p>
          <a:p>
            <a:r>
              <a:rPr lang="en-GB" dirty="0" smtClean="0"/>
              <a:t>Choose your methods carefully</a:t>
            </a:r>
          </a:p>
          <a:p>
            <a:r>
              <a:rPr lang="en-GB" dirty="0" smtClean="0"/>
              <a:t>Have a clear message and easy actions</a:t>
            </a:r>
          </a:p>
          <a:p>
            <a:r>
              <a:rPr lang="en-GB" dirty="0" smtClean="0"/>
              <a:t>Make events fun and use novelty and surprise</a:t>
            </a:r>
          </a:p>
          <a:p>
            <a:r>
              <a:rPr lang="en-GB" dirty="0" smtClean="0"/>
              <a:t>Avoid violence</a:t>
            </a:r>
          </a:p>
          <a:p>
            <a:r>
              <a:rPr lang="en-GB" dirty="0" smtClean="0"/>
              <a:t>Think about how the media will respond</a:t>
            </a:r>
          </a:p>
          <a:p>
            <a:r>
              <a:rPr lang="en-GB" dirty="0" smtClean="0"/>
              <a:t>Consider how decision-makers will respond</a:t>
            </a:r>
          </a:p>
        </p:txBody>
      </p:sp>
    </p:spTree>
    <p:extLst>
      <p:ext uri="{BB962C8B-B14F-4D97-AF65-F5344CB8AC3E}">
        <p14:creationId xmlns:p14="http://schemas.microsoft.com/office/powerpoint/2010/main" val="346259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5223</TotalTime>
  <Words>172</Words>
  <Application>Microsoft Office PowerPoint</Application>
  <PresentationFormat>On-screen Show (4:3)</PresentationFormat>
  <Paragraphs>22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Section G2 Advocacy Cycle Stage 4 Taking action: Mobilising people (campaigning)</vt:lpstr>
      <vt:lpstr>Section G2: What does ‘mobilising people’ mean?</vt:lpstr>
      <vt:lpstr>Section G2: Why bother mobilising people?</vt:lpstr>
      <vt:lpstr>Section G2: Good practice in  mobilising people</vt:lpstr>
    </vt:vector>
  </TitlesOfParts>
  <Company>Tearfund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Macbook6</dc:creator>
  <cp:lastModifiedBy>Sarah Krajewski</cp:lastModifiedBy>
  <cp:revision>60</cp:revision>
  <dcterms:created xsi:type="dcterms:W3CDTF">2014-08-21T11:13:47Z</dcterms:created>
  <dcterms:modified xsi:type="dcterms:W3CDTF">2021-01-26T11:30:47Z</dcterms:modified>
</cp:coreProperties>
</file>