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73" r:id="rId3"/>
    <p:sldId id="262" r:id="rId4"/>
    <p:sldId id="281" r:id="rId5"/>
    <p:sldId id="282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112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5FE21A-5E1C-4E12-8035-E37B3F52ADB6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EC54058-3CDB-4924-9FDF-28D88DF4A9A4}">
      <dgm:prSet phldrT="[Text]"/>
      <dgm:spPr/>
      <dgm:t>
        <a:bodyPr/>
        <a:lstStyle/>
        <a:p>
          <a:r>
            <a:rPr lang="en-GB" dirty="0" smtClean="0"/>
            <a:t>Identify threats</a:t>
          </a:r>
          <a:endParaRPr lang="en-GB" dirty="0"/>
        </a:p>
      </dgm:t>
    </dgm:pt>
    <dgm:pt modelId="{5612A08A-FDA6-46F0-BEF4-7501A866B7AA}" type="parTrans" cxnId="{2974E3A2-1635-4F97-BF70-2F5BA667BDA2}">
      <dgm:prSet/>
      <dgm:spPr/>
      <dgm:t>
        <a:bodyPr/>
        <a:lstStyle/>
        <a:p>
          <a:endParaRPr lang="en-GB"/>
        </a:p>
      </dgm:t>
    </dgm:pt>
    <dgm:pt modelId="{11AE86ED-BADA-49B9-9345-0CD545B5C155}" type="sibTrans" cxnId="{2974E3A2-1635-4F97-BF70-2F5BA667BDA2}">
      <dgm:prSet/>
      <dgm:spPr/>
      <dgm:t>
        <a:bodyPr/>
        <a:lstStyle/>
        <a:p>
          <a:endParaRPr lang="en-GB"/>
        </a:p>
      </dgm:t>
    </dgm:pt>
    <dgm:pt modelId="{B946C7CE-BAC0-4D0A-9C01-F9F4D4945FBB}">
      <dgm:prSet phldrT="[Text]"/>
      <dgm:spPr/>
      <dgm:t>
        <a:bodyPr/>
        <a:lstStyle/>
        <a:p>
          <a:r>
            <a:rPr lang="en-GB" dirty="0" smtClean="0"/>
            <a:t>Mitigate and manage risks</a:t>
          </a:r>
          <a:endParaRPr lang="en-GB" dirty="0"/>
        </a:p>
      </dgm:t>
    </dgm:pt>
    <dgm:pt modelId="{C5D32BDD-874E-4A60-80F5-9F8E6DDFB240}" type="parTrans" cxnId="{AD329E14-38D3-4EA6-A5F9-C5AC0CF10B3C}">
      <dgm:prSet/>
      <dgm:spPr/>
      <dgm:t>
        <a:bodyPr/>
        <a:lstStyle/>
        <a:p>
          <a:endParaRPr lang="en-GB"/>
        </a:p>
      </dgm:t>
    </dgm:pt>
    <dgm:pt modelId="{583D94BC-225A-45F8-9582-1C324C170C0A}" type="sibTrans" cxnId="{AD329E14-38D3-4EA6-A5F9-C5AC0CF10B3C}">
      <dgm:prSet/>
      <dgm:spPr/>
      <dgm:t>
        <a:bodyPr/>
        <a:lstStyle/>
        <a:p>
          <a:endParaRPr lang="en-GB"/>
        </a:p>
      </dgm:t>
    </dgm:pt>
    <dgm:pt modelId="{1B108254-AFBB-4A1B-9C00-FFA020378F2F}">
      <dgm:prSet phldrT="[Text]"/>
      <dgm:spPr/>
      <dgm:t>
        <a:bodyPr/>
        <a:lstStyle/>
        <a:p>
          <a:r>
            <a:rPr lang="en-GB" smtClean="0"/>
            <a:t>Review regularly</a:t>
          </a:r>
          <a:endParaRPr lang="en-GB" dirty="0"/>
        </a:p>
      </dgm:t>
    </dgm:pt>
    <dgm:pt modelId="{BA3691D8-33C3-4DBB-81CD-0AD5A21074DC}" type="parTrans" cxnId="{769F634C-5CF9-41E2-92BE-90C1A2301E8B}">
      <dgm:prSet/>
      <dgm:spPr/>
      <dgm:t>
        <a:bodyPr/>
        <a:lstStyle/>
        <a:p>
          <a:endParaRPr lang="en-GB"/>
        </a:p>
      </dgm:t>
    </dgm:pt>
    <dgm:pt modelId="{87BD0D3B-8279-4FC8-BCAE-2AD0575FD55B}" type="sibTrans" cxnId="{769F634C-5CF9-41E2-92BE-90C1A2301E8B}">
      <dgm:prSet/>
      <dgm:spPr/>
      <dgm:t>
        <a:bodyPr/>
        <a:lstStyle/>
        <a:p>
          <a:endParaRPr lang="en-GB"/>
        </a:p>
      </dgm:t>
    </dgm:pt>
    <dgm:pt modelId="{5293B820-E25A-4A06-9354-0DE6130FEA26}">
      <dgm:prSet/>
      <dgm:spPr/>
      <dgm:t>
        <a:bodyPr/>
        <a:lstStyle/>
        <a:p>
          <a:r>
            <a:rPr lang="en-GB" dirty="0" smtClean="0"/>
            <a:t>Estimate risks</a:t>
          </a:r>
          <a:endParaRPr lang="en-GB" dirty="0"/>
        </a:p>
      </dgm:t>
    </dgm:pt>
    <dgm:pt modelId="{F7E33338-7335-412D-B9C6-BBD09312D5DE}" type="parTrans" cxnId="{4B298101-1CED-4156-A702-6592E3A628CB}">
      <dgm:prSet/>
      <dgm:spPr/>
      <dgm:t>
        <a:bodyPr/>
        <a:lstStyle/>
        <a:p>
          <a:endParaRPr lang="en-GB"/>
        </a:p>
      </dgm:t>
    </dgm:pt>
    <dgm:pt modelId="{002C1EF8-D836-421A-A8A0-CC0711FA58ED}" type="sibTrans" cxnId="{4B298101-1CED-4156-A702-6592E3A628CB}">
      <dgm:prSet/>
      <dgm:spPr/>
      <dgm:t>
        <a:bodyPr/>
        <a:lstStyle/>
        <a:p>
          <a:endParaRPr lang="en-GB"/>
        </a:p>
      </dgm:t>
    </dgm:pt>
    <dgm:pt modelId="{09551868-C4B8-4B73-BF9E-9DDE6D412ECF}" type="pres">
      <dgm:prSet presAssocID="{5F5FE21A-5E1C-4E12-8035-E37B3F52ADB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50350DF7-DDCC-4FDF-971E-974962AFF261}" type="pres">
      <dgm:prSet presAssocID="{BEC54058-3CDB-4924-9FDF-28D88DF4A9A4}" presName="composite" presStyleCnt="0"/>
      <dgm:spPr/>
    </dgm:pt>
    <dgm:pt modelId="{6609FD37-3A6E-4854-A3BE-6112B6BD1171}" type="pres">
      <dgm:prSet presAssocID="{BEC54058-3CDB-4924-9FDF-28D88DF4A9A4}" presName="LShape" presStyleLbl="alignNode1" presStyleIdx="0" presStyleCnt="7"/>
      <dgm:spPr/>
    </dgm:pt>
    <dgm:pt modelId="{7275F608-4846-495C-AB5C-3CC89E310CF7}" type="pres">
      <dgm:prSet presAssocID="{BEC54058-3CDB-4924-9FDF-28D88DF4A9A4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C33397E-214B-42D6-930D-E66C4163D968}" type="pres">
      <dgm:prSet presAssocID="{BEC54058-3CDB-4924-9FDF-28D88DF4A9A4}" presName="Triangle" presStyleLbl="alignNode1" presStyleIdx="1" presStyleCnt="7"/>
      <dgm:spPr/>
    </dgm:pt>
    <dgm:pt modelId="{0E754816-8181-499C-8905-7A8663CD8F19}" type="pres">
      <dgm:prSet presAssocID="{11AE86ED-BADA-49B9-9345-0CD545B5C155}" presName="sibTrans" presStyleCnt="0"/>
      <dgm:spPr/>
    </dgm:pt>
    <dgm:pt modelId="{74A3A7BC-7424-475C-9DC0-D8ADB4D46728}" type="pres">
      <dgm:prSet presAssocID="{11AE86ED-BADA-49B9-9345-0CD545B5C155}" presName="space" presStyleCnt="0"/>
      <dgm:spPr/>
    </dgm:pt>
    <dgm:pt modelId="{B85B920D-1C0A-458D-8FA8-A3E00B9A3920}" type="pres">
      <dgm:prSet presAssocID="{5293B820-E25A-4A06-9354-0DE6130FEA26}" presName="composite" presStyleCnt="0"/>
      <dgm:spPr/>
    </dgm:pt>
    <dgm:pt modelId="{B9518DB4-623C-428C-84F3-5D290E687B4E}" type="pres">
      <dgm:prSet presAssocID="{5293B820-E25A-4A06-9354-0DE6130FEA26}" presName="LShape" presStyleLbl="alignNode1" presStyleIdx="2" presStyleCnt="7"/>
      <dgm:spPr/>
    </dgm:pt>
    <dgm:pt modelId="{CE9F29E6-60CF-4005-BC7F-C4288F4C76A8}" type="pres">
      <dgm:prSet presAssocID="{5293B820-E25A-4A06-9354-0DE6130FEA26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4CA7E93-FD3E-460C-BF78-F7E1269AEDD7}" type="pres">
      <dgm:prSet presAssocID="{5293B820-E25A-4A06-9354-0DE6130FEA26}" presName="Triangle" presStyleLbl="alignNode1" presStyleIdx="3" presStyleCnt="7"/>
      <dgm:spPr/>
    </dgm:pt>
    <dgm:pt modelId="{CE39D635-D76D-494E-920C-A5D3682FEB22}" type="pres">
      <dgm:prSet presAssocID="{002C1EF8-D836-421A-A8A0-CC0711FA58ED}" presName="sibTrans" presStyleCnt="0"/>
      <dgm:spPr/>
    </dgm:pt>
    <dgm:pt modelId="{7BE3A66F-D25C-4E88-B739-DB62A4D33D32}" type="pres">
      <dgm:prSet presAssocID="{002C1EF8-D836-421A-A8A0-CC0711FA58ED}" presName="space" presStyleCnt="0"/>
      <dgm:spPr/>
    </dgm:pt>
    <dgm:pt modelId="{C7611AA9-E21B-48D6-8050-6C7DBD711E26}" type="pres">
      <dgm:prSet presAssocID="{B946C7CE-BAC0-4D0A-9C01-F9F4D4945FBB}" presName="composite" presStyleCnt="0"/>
      <dgm:spPr/>
    </dgm:pt>
    <dgm:pt modelId="{27140307-A203-4C58-9759-3F652E1481FB}" type="pres">
      <dgm:prSet presAssocID="{B946C7CE-BAC0-4D0A-9C01-F9F4D4945FBB}" presName="LShape" presStyleLbl="alignNode1" presStyleIdx="4" presStyleCnt="7"/>
      <dgm:spPr/>
    </dgm:pt>
    <dgm:pt modelId="{9A2A4D82-C8C3-43BD-B242-B754A68CA036}" type="pres">
      <dgm:prSet presAssocID="{B946C7CE-BAC0-4D0A-9C01-F9F4D4945FBB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4982E11-3FCA-46F4-86F5-0B0CF513762D}" type="pres">
      <dgm:prSet presAssocID="{B946C7CE-BAC0-4D0A-9C01-F9F4D4945FBB}" presName="Triangle" presStyleLbl="alignNode1" presStyleIdx="5" presStyleCnt="7"/>
      <dgm:spPr/>
    </dgm:pt>
    <dgm:pt modelId="{19A9F5B3-7322-4EED-8F3C-649AC1CF2257}" type="pres">
      <dgm:prSet presAssocID="{583D94BC-225A-45F8-9582-1C324C170C0A}" presName="sibTrans" presStyleCnt="0"/>
      <dgm:spPr/>
    </dgm:pt>
    <dgm:pt modelId="{C08FCEC8-DAF6-4A60-B334-3E362E2A2303}" type="pres">
      <dgm:prSet presAssocID="{583D94BC-225A-45F8-9582-1C324C170C0A}" presName="space" presStyleCnt="0"/>
      <dgm:spPr/>
    </dgm:pt>
    <dgm:pt modelId="{67AAA6EA-6D68-414D-9D86-141115431E72}" type="pres">
      <dgm:prSet presAssocID="{1B108254-AFBB-4A1B-9C00-FFA020378F2F}" presName="composite" presStyleCnt="0"/>
      <dgm:spPr/>
    </dgm:pt>
    <dgm:pt modelId="{E29F4C51-4B3D-4362-8E83-BCE80A8EDB4D}" type="pres">
      <dgm:prSet presAssocID="{1B108254-AFBB-4A1B-9C00-FFA020378F2F}" presName="LShape" presStyleLbl="alignNode1" presStyleIdx="6" presStyleCnt="7"/>
      <dgm:spPr/>
    </dgm:pt>
    <dgm:pt modelId="{BD49F750-0B12-40E0-81F4-CBE59DD6E5E7}" type="pres">
      <dgm:prSet presAssocID="{1B108254-AFBB-4A1B-9C00-FFA020378F2F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69F634C-5CF9-41E2-92BE-90C1A2301E8B}" srcId="{5F5FE21A-5E1C-4E12-8035-E37B3F52ADB6}" destId="{1B108254-AFBB-4A1B-9C00-FFA020378F2F}" srcOrd="3" destOrd="0" parTransId="{BA3691D8-33C3-4DBB-81CD-0AD5A21074DC}" sibTransId="{87BD0D3B-8279-4FC8-BCAE-2AD0575FD55B}"/>
    <dgm:cxn modelId="{9F0313B6-1D1B-4099-9BA5-41833B0A1638}" type="presOf" srcId="{B946C7CE-BAC0-4D0A-9C01-F9F4D4945FBB}" destId="{9A2A4D82-C8C3-43BD-B242-B754A68CA036}" srcOrd="0" destOrd="0" presId="urn:microsoft.com/office/officeart/2009/3/layout/StepUpProcess"/>
    <dgm:cxn modelId="{7CE69802-446E-412B-AB1F-95B708FBF8BF}" type="presOf" srcId="{5293B820-E25A-4A06-9354-0DE6130FEA26}" destId="{CE9F29E6-60CF-4005-BC7F-C4288F4C76A8}" srcOrd="0" destOrd="0" presId="urn:microsoft.com/office/officeart/2009/3/layout/StepUpProcess"/>
    <dgm:cxn modelId="{2974E3A2-1635-4F97-BF70-2F5BA667BDA2}" srcId="{5F5FE21A-5E1C-4E12-8035-E37B3F52ADB6}" destId="{BEC54058-3CDB-4924-9FDF-28D88DF4A9A4}" srcOrd="0" destOrd="0" parTransId="{5612A08A-FDA6-46F0-BEF4-7501A866B7AA}" sibTransId="{11AE86ED-BADA-49B9-9345-0CD545B5C155}"/>
    <dgm:cxn modelId="{9CD1CCC5-9318-49E2-B68B-336C5B7B0ED3}" type="presOf" srcId="{BEC54058-3CDB-4924-9FDF-28D88DF4A9A4}" destId="{7275F608-4846-495C-AB5C-3CC89E310CF7}" srcOrd="0" destOrd="0" presId="urn:microsoft.com/office/officeart/2009/3/layout/StepUpProcess"/>
    <dgm:cxn modelId="{AD329E14-38D3-4EA6-A5F9-C5AC0CF10B3C}" srcId="{5F5FE21A-5E1C-4E12-8035-E37B3F52ADB6}" destId="{B946C7CE-BAC0-4D0A-9C01-F9F4D4945FBB}" srcOrd="2" destOrd="0" parTransId="{C5D32BDD-874E-4A60-80F5-9F8E6DDFB240}" sibTransId="{583D94BC-225A-45F8-9582-1C324C170C0A}"/>
    <dgm:cxn modelId="{7EBC9DB1-4449-4DDD-A7F7-ED093553A0CC}" type="presOf" srcId="{1B108254-AFBB-4A1B-9C00-FFA020378F2F}" destId="{BD49F750-0B12-40E0-81F4-CBE59DD6E5E7}" srcOrd="0" destOrd="0" presId="urn:microsoft.com/office/officeart/2009/3/layout/StepUpProcess"/>
    <dgm:cxn modelId="{D3138165-2208-4657-8C35-5B3F1C1FCD09}" type="presOf" srcId="{5F5FE21A-5E1C-4E12-8035-E37B3F52ADB6}" destId="{09551868-C4B8-4B73-BF9E-9DDE6D412ECF}" srcOrd="0" destOrd="0" presId="urn:microsoft.com/office/officeart/2009/3/layout/StepUpProcess"/>
    <dgm:cxn modelId="{4B298101-1CED-4156-A702-6592E3A628CB}" srcId="{5F5FE21A-5E1C-4E12-8035-E37B3F52ADB6}" destId="{5293B820-E25A-4A06-9354-0DE6130FEA26}" srcOrd="1" destOrd="0" parTransId="{F7E33338-7335-412D-B9C6-BBD09312D5DE}" sibTransId="{002C1EF8-D836-421A-A8A0-CC0711FA58ED}"/>
    <dgm:cxn modelId="{F26AFE7D-6194-4D3B-BB09-F04A46EA0719}" type="presParOf" srcId="{09551868-C4B8-4B73-BF9E-9DDE6D412ECF}" destId="{50350DF7-DDCC-4FDF-971E-974962AFF261}" srcOrd="0" destOrd="0" presId="urn:microsoft.com/office/officeart/2009/3/layout/StepUpProcess"/>
    <dgm:cxn modelId="{B49CC809-5DFA-4FD1-A63F-55E1D68EE005}" type="presParOf" srcId="{50350DF7-DDCC-4FDF-971E-974962AFF261}" destId="{6609FD37-3A6E-4854-A3BE-6112B6BD1171}" srcOrd="0" destOrd="0" presId="urn:microsoft.com/office/officeart/2009/3/layout/StepUpProcess"/>
    <dgm:cxn modelId="{AB5E0FD0-E9FD-4975-B798-70646A118C21}" type="presParOf" srcId="{50350DF7-DDCC-4FDF-971E-974962AFF261}" destId="{7275F608-4846-495C-AB5C-3CC89E310CF7}" srcOrd="1" destOrd="0" presId="urn:microsoft.com/office/officeart/2009/3/layout/StepUpProcess"/>
    <dgm:cxn modelId="{799A7FAF-E5FA-4071-8FA5-AB2AA4B92DD9}" type="presParOf" srcId="{50350DF7-DDCC-4FDF-971E-974962AFF261}" destId="{8C33397E-214B-42D6-930D-E66C4163D968}" srcOrd="2" destOrd="0" presId="urn:microsoft.com/office/officeart/2009/3/layout/StepUpProcess"/>
    <dgm:cxn modelId="{03BB36C9-91E2-414F-A27E-DA667CB40BAB}" type="presParOf" srcId="{09551868-C4B8-4B73-BF9E-9DDE6D412ECF}" destId="{0E754816-8181-499C-8905-7A8663CD8F19}" srcOrd="1" destOrd="0" presId="urn:microsoft.com/office/officeart/2009/3/layout/StepUpProcess"/>
    <dgm:cxn modelId="{902744FE-8D49-48F2-A8C1-6150B5217E30}" type="presParOf" srcId="{0E754816-8181-499C-8905-7A8663CD8F19}" destId="{74A3A7BC-7424-475C-9DC0-D8ADB4D46728}" srcOrd="0" destOrd="0" presId="urn:microsoft.com/office/officeart/2009/3/layout/StepUpProcess"/>
    <dgm:cxn modelId="{CBC23DA6-A2BC-491E-A572-D735D22AE314}" type="presParOf" srcId="{09551868-C4B8-4B73-BF9E-9DDE6D412ECF}" destId="{B85B920D-1C0A-458D-8FA8-A3E00B9A3920}" srcOrd="2" destOrd="0" presId="urn:microsoft.com/office/officeart/2009/3/layout/StepUpProcess"/>
    <dgm:cxn modelId="{FFBE70CD-A8D6-41CB-8427-18BDA01036CE}" type="presParOf" srcId="{B85B920D-1C0A-458D-8FA8-A3E00B9A3920}" destId="{B9518DB4-623C-428C-84F3-5D290E687B4E}" srcOrd="0" destOrd="0" presId="urn:microsoft.com/office/officeart/2009/3/layout/StepUpProcess"/>
    <dgm:cxn modelId="{347DC85B-5303-484F-BE72-999DF00D2060}" type="presParOf" srcId="{B85B920D-1C0A-458D-8FA8-A3E00B9A3920}" destId="{CE9F29E6-60CF-4005-BC7F-C4288F4C76A8}" srcOrd="1" destOrd="0" presId="urn:microsoft.com/office/officeart/2009/3/layout/StepUpProcess"/>
    <dgm:cxn modelId="{1B53D75C-089D-4C3E-ADA8-839E2DA1402A}" type="presParOf" srcId="{B85B920D-1C0A-458D-8FA8-A3E00B9A3920}" destId="{84CA7E93-FD3E-460C-BF78-F7E1269AEDD7}" srcOrd="2" destOrd="0" presId="urn:microsoft.com/office/officeart/2009/3/layout/StepUpProcess"/>
    <dgm:cxn modelId="{679FF2FE-E8A0-4410-B0DC-694CA0096670}" type="presParOf" srcId="{09551868-C4B8-4B73-BF9E-9DDE6D412ECF}" destId="{CE39D635-D76D-494E-920C-A5D3682FEB22}" srcOrd="3" destOrd="0" presId="urn:microsoft.com/office/officeart/2009/3/layout/StepUpProcess"/>
    <dgm:cxn modelId="{2C575DCF-2CEE-41E3-9D8B-79BD40D3CBAC}" type="presParOf" srcId="{CE39D635-D76D-494E-920C-A5D3682FEB22}" destId="{7BE3A66F-D25C-4E88-B739-DB62A4D33D32}" srcOrd="0" destOrd="0" presId="urn:microsoft.com/office/officeart/2009/3/layout/StepUpProcess"/>
    <dgm:cxn modelId="{9B7FC816-742D-4B07-9741-ADC2D2DB19B2}" type="presParOf" srcId="{09551868-C4B8-4B73-BF9E-9DDE6D412ECF}" destId="{C7611AA9-E21B-48D6-8050-6C7DBD711E26}" srcOrd="4" destOrd="0" presId="urn:microsoft.com/office/officeart/2009/3/layout/StepUpProcess"/>
    <dgm:cxn modelId="{6B673FD3-901D-46CC-B182-4B61F1AD9C28}" type="presParOf" srcId="{C7611AA9-E21B-48D6-8050-6C7DBD711E26}" destId="{27140307-A203-4C58-9759-3F652E1481FB}" srcOrd="0" destOrd="0" presId="urn:microsoft.com/office/officeart/2009/3/layout/StepUpProcess"/>
    <dgm:cxn modelId="{65B4E3B1-0809-4CF5-9597-2A2AE695D3B7}" type="presParOf" srcId="{C7611AA9-E21B-48D6-8050-6C7DBD711E26}" destId="{9A2A4D82-C8C3-43BD-B242-B754A68CA036}" srcOrd="1" destOrd="0" presId="urn:microsoft.com/office/officeart/2009/3/layout/StepUpProcess"/>
    <dgm:cxn modelId="{E228D279-7696-4C4F-ABD7-9A983684AE4B}" type="presParOf" srcId="{C7611AA9-E21B-48D6-8050-6C7DBD711E26}" destId="{34982E11-3FCA-46F4-86F5-0B0CF513762D}" srcOrd="2" destOrd="0" presId="urn:microsoft.com/office/officeart/2009/3/layout/StepUpProcess"/>
    <dgm:cxn modelId="{72307992-8066-46BB-84B6-46C6772C9636}" type="presParOf" srcId="{09551868-C4B8-4B73-BF9E-9DDE6D412ECF}" destId="{19A9F5B3-7322-4EED-8F3C-649AC1CF2257}" srcOrd="5" destOrd="0" presId="urn:microsoft.com/office/officeart/2009/3/layout/StepUpProcess"/>
    <dgm:cxn modelId="{FE1B2423-5C31-4DBE-BB89-686CCF49EBC3}" type="presParOf" srcId="{19A9F5B3-7322-4EED-8F3C-649AC1CF2257}" destId="{C08FCEC8-DAF6-4A60-B334-3E362E2A2303}" srcOrd="0" destOrd="0" presId="urn:microsoft.com/office/officeart/2009/3/layout/StepUpProcess"/>
    <dgm:cxn modelId="{D9DA005E-3679-4249-A62E-6DA2FB2780D3}" type="presParOf" srcId="{09551868-C4B8-4B73-BF9E-9DDE6D412ECF}" destId="{67AAA6EA-6D68-414D-9D86-141115431E72}" srcOrd="6" destOrd="0" presId="urn:microsoft.com/office/officeart/2009/3/layout/StepUpProcess"/>
    <dgm:cxn modelId="{42A06BB7-B193-4C17-AD0B-6B42D4EA2DCE}" type="presParOf" srcId="{67AAA6EA-6D68-414D-9D86-141115431E72}" destId="{E29F4C51-4B3D-4362-8E83-BCE80A8EDB4D}" srcOrd="0" destOrd="0" presId="urn:microsoft.com/office/officeart/2009/3/layout/StepUpProcess"/>
    <dgm:cxn modelId="{46F84A3E-2EAA-4907-BB0B-F6ECD52FE64A}" type="presParOf" srcId="{67AAA6EA-6D68-414D-9D86-141115431E72}" destId="{BD49F750-0B12-40E0-81F4-CBE59DD6E5E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79562"/>
            <a:ext cx="8229600" cy="2830513"/>
          </a:xfrm>
        </p:spPr>
        <p:txBody>
          <a:bodyPr/>
          <a:lstStyle/>
          <a:p>
            <a:r>
              <a:rPr lang="en-US" sz="5000" b="1" dirty="0" smtClean="0"/>
              <a:t>Section F2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3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Planning:</a:t>
            </a:r>
            <a:br>
              <a:rPr lang="en-US" sz="4600" b="1" dirty="0" smtClean="0"/>
            </a:br>
            <a:r>
              <a:rPr lang="en-US" sz="4600" b="1" dirty="0" smtClean="0"/>
              <a:t>Risks, concerns and challenges</a:t>
            </a:r>
            <a:endParaRPr lang="en-US" sz="4600" b="1" dirty="0"/>
          </a:p>
        </p:txBody>
      </p:sp>
    </p:spTree>
    <p:extLst>
      <p:ext uri="{BB962C8B-B14F-4D97-AF65-F5344CB8AC3E}">
        <p14:creationId xmlns:p14="http://schemas.microsoft.com/office/powerpoint/2010/main" val="25030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436564"/>
            <a:ext cx="8639175" cy="1143000"/>
          </a:xfrm>
        </p:spPr>
        <p:txBody>
          <a:bodyPr/>
          <a:lstStyle/>
          <a:p>
            <a:r>
              <a:rPr lang="en-US" sz="4000" b="1" dirty="0"/>
              <a:t>Section </a:t>
            </a:r>
            <a:r>
              <a:rPr lang="en-US" sz="4000" b="1" dirty="0" smtClean="0"/>
              <a:t>F2: What risks are </a:t>
            </a:r>
            <a:br>
              <a:rPr lang="en-US" sz="4000" b="1" dirty="0" smtClean="0"/>
            </a:br>
            <a:r>
              <a:rPr lang="en-US" sz="4000" b="1" dirty="0" smtClean="0"/>
              <a:t>involved in advocacy?</a:t>
            </a:r>
            <a:endParaRPr lang="en-GB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9431187"/>
              </p:ext>
            </p:extLst>
          </p:nvPr>
        </p:nvGraphicFramePr>
        <p:xfrm>
          <a:off x="457200" y="2152650"/>
          <a:ext cx="8229600" cy="23164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Risks to reputation</a:t>
                      </a:r>
                      <a:endParaRPr lang="en-GB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Risks to finances</a:t>
                      </a:r>
                      <a:endParaRPr lang="en-GB" sz="3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Risks to people</a:t>
                      </a:r>
                      <a:endParaRPr lang="en-GB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Risks to expectations</a:t>
                      </a:r>
                      <a:endParaRPr lang="en-GB" sz="3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Risks to property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Risks to legal status</a:t>
                      </a:r>
                      <a:endParaRPr lang="en-GB" sz="3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Risks to relationships</a:t>
                      </a:r>
                      <a:endParaRPr lang="en-GB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Risks to timing</a:t>
                      </a:r>
                      <a:endParaRPr lang="en-GB" sz="3200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r>
              <a:rPr lang="en-GB" sz="4000" b="1" dirty="0" smtClean="0"/>
              <a:t>Section F2: What are common </a:t>
            </a:r>
            <a:br>
              <a:rPr lang="en-GB" sz="4000" b="1" dirty="0" smtClean="0"/>
            </a:br>
            <a:r>
              <a:rPr lang="en-GB" sz="4000" b="1" dirty="0" smtClean="0"/>
              <a:t>concerns about advocacy?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1626"/>
            <a:ext cx="8229600" cy="3949700"/>
          </a:xfrm>
        </p:spPr>
        <p:txBody>
          <a:bodyPr/>
          <a:lstStyle/>
          <a:p>
            <a:r>
              <a:rPr lang="en-GB" sz="2800" dirty="0" smtClean="0"/>
              <a:t>‘If we speak out, we may be threatened’</a:t>
            </a:r>
          </a:p>
          <a:p>
            <a:r>
              <a:rPr lang="en-GB" sz="2800" dirty="0" smtClean="0"/>
              <a:t>‘We don’t know enough about the situation’</a:t>
            </a:r>
          </a:p>
          <a:p>
            <a:r>
              <a:rPr lang="en-GB" sz="2800" dirty="0" smtClean="0"/>
              <a:t>‘Advocacy is confrontational’</a:t>
            </a:r>
          </a:p>
          <a:p>
            <a:r>
              <a:rPr lang="en-GB" sz="2800" dirty="0" smtClean="0"/>
              <a:t>‘We’re too small to make a difference’</a:t>
            </a:r>
          </a:p>
          <a:p>
            <a:r>
              <a:rPr lang="en-GB" sz="2800" dirty="0" smtClean="0"/>
              <a:t>‘Advocacy raises unrealistic expectations about how fast change can come’</a:t>
            </a:r>
          </a:p>
          <a:p>
            <a:r>
              <a:rPr lang="en-GB" sz="2800" dirty="0" smtClean="0"/>
              <a:t>‘Advocacy might lead to compromise for the people involved, and even for the organisation itself’</a:t>
            </a:r>
          </a:p>
        </p:txBody>
      </p:sp>
    </p:spTree>
    <p:extLst>
      <p:ext uri="{BB962C8B-B14F-4D97-AF65-F5344CB8AC3E}">
        <p14:creationId xmlns:p14="http://schemas.microsoft.com/office/powerpoint/2010/main" val="3012184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Section F2: Advocacy risk analysis</a:t>
            </a:r>
            <a:endParaRPr lang="en-GB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7975795"/>
              </p:ext>
            </p:extLst>
          </p:nvPr>
        </p:nvGraphicFramePr>
        <p:xfrm>
          <a:off x="457200" y="1600200"/>
          <a:ext cx="8229600" cy="3949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89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5170</TotalTime>
  <Words>124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Section F2 Advocacy Cycle Stage 3 Planning: Risks, concerns and challenges</vt:lpstr>
      <vt:lpstr>Section F2: What risks are  involved in advocacy?</vt:lpstr>
      <vt:lpstr>Section F2: What are common  concerns about advocacy?</vt:lpstr>
      <vt:lpstr>Section F2: Advocacy risk analysis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56</cp:revision>
  <dcterms:created xsi:type="dcterms:W3CDTF">2014-08-21T11:13:47Z</dcterms:created>
  <dcterms:modified xsi:type="dcterms:W3CDTF">2021-01-26T11:32:44Z</dcterms:modified>
</cp:coreProperties>
</file>